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328" r:id="rId2"/>
    <p:sldId id="329" r:id="rId3"/>
    <p:sldId id="347" r:id="rId4"/>
    <p:sldId id="330" r:id="rId5"/>
    <p:sldId id="331" r:id="rId6"/>
    <p:sldId id="332" r:id="rId7"/>
    <p:sldId id="333" r:id="rId8"/>
    <p:sldId id="334" r:id="rId9"/>
    <p:sldId id="335" r:id="rId10"/>
    <p:sldId id="351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unito" pitchFamily="2" charset="77"/>
      <p:regular r:id="rId17"/>
      <p:bold r:id="rId18"/>
      <p:italic r:id="rId19"/>
      <p:boldItalic r:id="rId20"/>
    </p:embeddedFont>
    <p:embeddedFont>
      <p:font typeface="Walter Turncoat" panose="02000000000000000000" pitchFamily="2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FB9461-E5AC-47F8-8AA6-5BF79E793501}">
  <a:tblStyle styleId="{9DFB9461-E5AC-47F8-8AA6-5BF79E7935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96B3EC-8770-4C4F-981F-48A8244F383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85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p4>
</file>

<file path=ppt/media/media4.mov>
</file>

<file path=ppt/media/media5.mp4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Imperial Blue</a:t>
            </a:r>
          </a:p>
        </p:txBody>
      </p:sp>
    </p:spTree>
    <p:extLst>
      <p:ext uri="{BB962C8B-B14F-4D97-AF65-F5344CB8AC3E}">
        <p14:creationId xmlns:p14="http://schemas.microsoft.com/office/powerpoint/2010/main" val="1802411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Hutch</a:t>
            </a:r>
          </a:p>
        </p:txBody>
      </p:sp>
    </p:spTree>
    <p:extLst>
      <p:ext uri="{BB962C8B-B14F-4D97-AF65-F5344CB8AC3E}">
        <p14:creationId xmlns:p14="http://schemas.microsoft.com/office/powerpoint/2010/main" val="3185685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Titan</a:t>
            </a:r>
          </a:p>
        </p:txBody>
      </p:sp>
    </p:spTree>
    <p:extLst>
      <p:ext uri="{BB962C8B-B14F-4D97-AF65-F5344CB8AC3E}">
        <p14:creationId xmlns:p14="http://schemas.microsoft.com/office/powerpoint/2010/main" val="334465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Bajaj CFL light</a:t>
            </a:r>
            <a:br>
              <a:rPr lang="en-I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I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https://</a:t>
            </a:r>
            <a:r>
              <a:rPr lang="en-IN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www.youtube.com</a:t>
            </a:r>
            <a:r>
              <a:rPr lang="en-I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IN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watch?v</a:t>
            </a:r>
            <a:r>
              <a:rPr lang="en-I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IN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VgwWcieoKuo&amp;ab_channel</a:t>
            </a:r>
            <a:r>
              <a:rPr lang="en-I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IN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MaxiXLRI</a:t>
            </a:r>
            <a:endParaRPr lang="en-I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443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Kacha</a:t>
            </a:r>
            <a:r>
              <a:rPr lang="en-US" dirty="0"/>
              <a:t> mango bite</a:t>
            </a:r>
          </a:p>
        </p:txBody>
      </p:sp>
    </p:spTree>
    <p:extLst>
      <p:ext uri="{BB962C8B-B14F-4D97-AF65-F5344CB8AC3E}">
        <p14:creationId xmlns:p14="http://schemas.microsoft.com/office/powerpoint/2010/main" val="3094140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Surf excel</a:t>
            </a:r>
          </a:p>
        </p:txBody>
      </p:sp>
    </p:spTree>
    <p:extLst>
      <p:ext uri="{BB962C8B-B14F-4D97-AF65-F5344CB8AC3E}">
        <p14:creationId xmlns:p14="http://schemas.microsoft.com/office/powerpoint/2010/main" val="2417848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7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7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1921200" cy="330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➜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5" name="Google Shape;105;p7"/>
          <p:cNvSpPr txBox="1">
            <a:spLocks noGrp="1"/>
          </p:cNvSpPr>
          <p:nvPr>
            <p:ph type="body" idx="2"/>
          </p:nvPr>
        </p:nvSpPr>
        <p:spPr>
          <a:xfrm>
            <a:off x="2671075" y="1271600"/>
            <a:ext cx="1921200" cy="330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➜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6" name="Google Shape;106;p7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body" idx="3"/>
          </p:nvPr>
        </p:nvSpPr>
        <p:spPr>
          <a:xfrm>
            <a:off x="4794026" y="1271600"/>
            <a:ext cx="1921200" cy="330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➜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108" name="Google Shape;108;p7"/>
          <p:cNvGrpSpPr/>
          <p:nvPr/>
        </p:nvGrpSpPr>
        <p:grpSpPr>
          <a:xfrm>
            <a:off x="7403272" y="2876096"/>
            <a:ext cx="1631625" cy="1782785"/>
            <a:chOff x="7403272" y="2876096"/>
            <a:chExt cx="1631625" cy="1782785"/>
          </a:xfrm>
        </p:grpSpPr>
        <p:sp>
          <p:nvSpPr>
            <p:cNvPr id="109" name="Google Shape;109;p7"/>
            <p:cNvSpPr/>
            <p:nvPr/>
          </p:nvSpPr>
          <p:spPr>
            <a:xfrm rot="5652216" flipH="1">
              <a:off x="7426337" y="4025462"/>
              <a:ext cx="250048" cy="278597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0" name="Google Shape;110;p7"/>
            <p:cNvSpPr/>
            <p:nvPr/>
          </p:nvSpPr>
          <p:spPr>
            <a:xfrm rot="682371">
              <a:off x="8759823" y="3818276"/>
              <a:ext cx="250059" cy="278610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1" name="Google Shape;111;p7"/>
            <p:cNvSpPr/>
            <p:nvPr/>
          </p:nvSpPr>
          <p:spPr>
            <a:xfrm>
              <a:off x="7919513" y="4266500"/>
              <a:ext cx="131637" cy="392380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2" name="Google Shape;112;p7"/>
            <p:cNvSpPr/>
            <p:nvPr/>
          </p:nvSpPr>
          <p:spPr>
            <a:xfrm flipH="1">
              <a:off x="8381628" y="4266500"/>
              <a:ext cx="131637" cy="392380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13" name="Google Shape;113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45529" y="2876096"/>
              <a:ext cx="1541746" cy="15056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" name="Google Shape;114;p7"/>
            <p:cNvSpPr/>
            <p:nvPr/>
          </p:nvSpPr>
          <p:spPr>
            <a:xfrm rot="-372207">
              <a:off x="8259436" y="3705061"/>
              <a:ext cx="146088" cy="146598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7"/>
            <p:cNvSpPr/>
            <p:nvPr/>
          </p:nvSpPr>
          <p:spPr>
            <a:xfrm rot="-335960">
              <a:off x="7958498" y="3711971"/>
              <a:ext cx="127095" cy="131964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8101006" y="3969538"/>
              <a:ext cx="139200" cy="2073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795" y="152400"/>
            <a:ext cx="729374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0"/>
          <p:cNvSpPr txBox="1">
            <a:spLocks noGrp="1"/>
          </p:cNvSpPr>
          <p:nvPr>
            <p:ph type="body" idx="1"/>
          </p:nvPr>
        </p:nvSpPr>
        <p:spPr>
          <a:xfrm>
            <a:off x="435775" y="4406300"/>
            <a:ext cx="6350700" cy="3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145" name="Google Shape;145;p10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6" name="Google Shape;146;p10"/>
          <p:cNvGrpSpPr/>
          <p:nvPr/>
        </p:nvGrpSpPr>
        <p:grpSpPr>
          <a:xfrm>
            <a:off x="7185170" y="2671550"/>
            <a:ext cx="1677505" cy="2096681"/>
            <a:chOff x="7185170" y="2671550"/>
            <a:chExt cx="1677505" cy="2096681"/>
          </a:xfrm>
        </p:grpSpPr>
        <p:sp>
          <p:nvSpPr>
            <p:cNvPr id="147" name="Google Shape;147;p10"/>
            <p:cNvSpPr/>
            <p:nvPr/>
          </p:nvSpPr>
          <p:spPr>
            <a:xfrm>
              <a:off x="7185170" y="4136225"/>
              <a:ext cx="430080" cy="200025"/>
            </a:xfrm>
            <a:custGeom>
              <a:avLst/>
              <a:gdLst/>
              <a:ahLst/>
              <a:cxnLst/>
              <a:rect l="l" t="t" r="r" b="b"/>
              <a:pathLst>
                <a:path w="12288" h="5715" extrusionOk="0">
                  <a:moveTo>
                    <a:pt x="12288" y="0"/>
                  </a:moveTo>
                  <a:cubicBezTo>
                    <a:pt x="9576" y="3613"/>
                    <a:pt x="4517" y="5715"/>
                    <a:pt x="0" y="5715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8" name="Google Shape;148;p10"/>
            <p:cNvSpPr/>
            <p:nvPr/>
          </p:nvSpPr>
          <p:spPr>
            <a:xfrm>
              <a:off x="8608225" y="4085363"/>
              <a:ext cx="254450" cy="250875"/>
            </a:xfrm>
            <a:custGeom>
              <a:avLst/>
              <a:gdLst/>
              <a:ahLst/>
              <a:cxnLst/>
              <a:rect l="l" t="t" r="r" b="b"/>
              <a:pathLst>
                <a:path w="10178" h="10035" extrusionOk="0">
                  <a:moveTo>
                    <a:pt x="0" y="1177"/>
                  </a:moveTo>
                  <a:cubicBezTo>
                    <a:pt x="2720" y="-862"/>
                    <a:pt x="9177" y="-121"/>
                    <a:pt x="10001" y="3177"/>
                  </a:cubicBezTo>
                  <a:cubicBezTo>
                    <a:pt x="10708" y="6006"/>
                    <a:pt x="7488" y="10035"/>
                    <a:pt x="4572" y="10035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9" name="Google Shape;149;p10"/>
            <p:cNvSpPr/>
            <p:nvPr/>
          </p:nvSpPr>
          <p:spPr>
            <a:xfrm>
              <a:off x="7891813" y="4406300"/>
              <a:ext cx="121425" cy="361931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0" name="Google Shape;150;p10"/>
            <p:cNvSpPr/>
            <p:nvPr/>
          </p:nvSpPr>
          <p:spPr>
            <a:xfrm>
              <a:off x="8210875" y="4406300"/>
              <a:ext cx="121425" cy="361931"/>
            </a:xfrm>
            <a:custGeom>
              <a:avLst/>
              <a:gdLst/>
              <a:ahLst/>
              <a:cxnLst/>
              <a:rect l="l" t="t" r="r" b="b"/>
              <a:pathLst>
                <a:path w="4857" h="13716" extrusionOk="0">
                  <a:moveTo>
                    <a:pt x="4857" y="0"/>
                  </a:moveTo>
                  <a:lnTo>
                    <a:pt x="1714" y="6858"/>
                  </a:lnTo>
                  <a:lnTo>
                    <a:pt x="4857" y="13716"/>
                  </a:lnTo>
                  <a:lnTo>
                    <a:pt x="0" y="13716"/>
                  </a:ln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51" name="Google Shape;151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36121" y="2671550"/>
              <a:ext cx="1151884" cy="1884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" name="Google Shape;152;p10"/>
            <p:cNvSpPr/>
            <p:nvPr/>
          </p:nvSpPr>
          <p:spPr>
            <a:xfrm>
              <a:off x="8118926" y="375494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7820330" y="373014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0"/>
            <p:cNvSpPr/>
            <p:nvPr/>
          </p:nvSpPr>
          <p:spPr>
            <a:xfrm rot="7381212">
              <a:off x="8216847" y="4057606"/>
              <a:ext cx="123784" cy="80190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5" name="Google Shape;155;p10"/>
            <p:cNvSpPr/>
            <p:nvPr/>
          </p:nvSpPr>
          <p:spPr>
            <a:xfrm>
              <a:off x="8068455" y="3653557"/>
              <a:ext cx="347296" cy="348508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0"/>
            <p:cNvSpPr/>
            <p:nvPr/>
          </p:nvSpPr>
          <p:spPr>
            <a:xfrm>
              <a:off x="7687269" y="3637756"/>
              <a:ext cx="305060" cy="31674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7990150" y="3797472"/>
              <a:ext cx="82950" cy="15000"/>
            </a:xfrm>
            <a:custGeom>
              <a:avLst/>
              <a:gdLst/>
              <a:ahLst/>
              <a:cxnLst/>
              <a:rect l="l" t="t" r="r" b="b"/>
              <a:pathLst>
                <a:path w="3318" h="600" extrusionOk="0">
                  <a:moveTo>
                    <a:pt x="0" y="600"/>
                  </a:moveTo>
                  <a:cubicBezTo>
                    <a:pt x="955" y="38"/>
                    <a:pt x="2431" y="-279"/>
                    <a:pt x="3318" y="386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6167100" cy="3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unito"/>
              <a:buChar char="➜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●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○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Nunito"/>
              <a:buChar char="■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6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C00D54-1669-884D-BE28-C2F388AAF3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12C2AB-573D-654B-9CB8-DC14FE28AE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  <p:pic>
        <p:nvPicPr>
          <p:cNvPr id="4" name="audio2.m4a" descr="audio2.m4a">
            <a:hlinkClick r:id="" action="ppaction://media"/>
            <a:extLst>
              <a:ext uri="{FF2B5EF4-FFF2-40B4-BE49-F238E27FC236}">
                <a16:creationId xmlns:a16="http://schemas.microsoft.com/office/drawing/2014/main" id="{91D192DA-37A0-1244-8DDA-8218B15FE85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812.2129" end="7632.02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57057" y="2165350"/>
            <a:ext cx="812800" cy="812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F4B4A6-038A-FE4E-8F7F-132B895D92B9}"/>
              </a:ext>
            </a:extLst>
          </p:cNvPr>
          <p:cNvSpPr txBox="1"/>
          <p:nvPr/>
        </p:nvSpPr>
        <p:spPr>
          <a:xfrm>
            <a:off x="1399922" y="833480"/>
            <a:ext cx="46641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Walter Turncoat"/>
                <a:sym typeface="Walter Turncoat"/>
              </a:rPr>
              <a:t>Identify this Brand using this Audio</a:t>
            </a:r>
            <a:endParaRPr lang="en-US" b="1" dirty="0">
              <a:solidFill>
                <a:schemeClr val="dk1"/>
              </a:solidFill>
              <a:latin typeface="Walter Turncoat"/>
              <a:sym typeface="Walter Turncoat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115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44350-9977-DE4C-B677-9B9F2D72A3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EC7BB9-2582-6549-9FBB-7F1468DBE651}"/>
              </a:ext>
            </a:extLst>
          </p:cNvPr>
          <p:cNvSpPr/>
          <p:nvPr/>
        </p:nvSpPr>
        <p:spPr>
          <a:xfrm>
            <a:off x="911013" y="470400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Walter Turncoat"/>
                <a:sym typeface="Walter Turncoat"/>
              </a:rPr>
              <a:t>Identify the product using this Audio</a:t>
            </a:r>
            <a:endParaRPr lang="en-US" b="1" dirty="0">
              <a:solidFill>
                <a:schemeClr val="dk1"/>
              </a:solidFill>
              <a:latin typeface="Walter Turncoat"/>
              <a:sym typeface="Walter Turncoa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dhoodh" descr="dhoodh">
            <a:hlinkClick r:id="" action="ppaction://media"/>
            <a:extLst>
              <a:ext uri="{FF2B5EF4-FFF2-40B4-BE49-F238E27FC236}">
                <a16:creationId xmlns:a16="http://schemas.microsoft.com/office/drawing/2014/main" id="{2E63FF1C-74E3-C741-9788-31C1302077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69485" y="185539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34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A1D0D3-B2D6-4843-A32E-F2AF27BF4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F2AC17-A92F-194A-BD24-305E07FF59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4" name="audio3.m4a" descr="audio3.m4a">
            <a:hlinkClick r:id="" action="ppaction://media"/>
            <a:extLst>
              <a:ext uri="{FF2B5EF4-FFF2-40B4-BE49-F238E27FC236}">
                <a16:creationId xmlns:a16="http://schemas.microsoft.com/office/drawing/2014/main" id="{20662169-BD7A-C841-820A-E56F36706A4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665.4777" end="25219.403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98325" y="2165350"/>
            <a:ext cx="812800" cy="81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4A6C6E-9B4F-5E49-8687-B4DAA620A37C}"/>
              </a:ext>
            </a:extLst>
          </p:cNvPr>
          <p:cNvSpPr txBox="1"/>
          <p:nvPr/>
        </p:nvSpPr>
        <p:spPr>
          <a:xfrm>
            <a:off x="1497027" y="598811"/>
            <a:ext cx="44214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Walter Turncoat"/>
                <a:sym typeface="Walter Turncoat"/>
              </a:rPr>
              <a:t>Identify this Brand using this Audio</a:t>
            </a:r>
            <a:endParaRPr lang="en-US" b="1" dirty="0">
              <a:solidFill>
                <a:schemeClr val="dk1"/>
              </a:solidFill>
              <a:latin typeface="Walter Turncoat"/>
              <a:sym typeface="Walter Turncoat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92F4FD-F991-664C-A2C8-C042037F68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939769-ABC7-B648-87CD-2579B86A2C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4" name="videoplayback (5).mp4" descr="videoplayback (5).mp4">
            <a:hlinkClick r:id="" action="ppaction://media"/>
            <a:extLst>
              <a:ext uri="{FF2B5EF4-FFF2-40B4-BE49-F238E27FC236}">
                <a16:creationId xmlns:a16="http://schemas.microsoft.com/office/drawing/2014/main" id="{D6D3B635-6129-8A41-9CB5-43072C81FA5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3292.217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963" y="1050635"/>
            <a:ext cx="6831476" cy="3842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C3F24B-4946-D04D-BCC7-43404E72E9CA}"/>
              </a:ext>
            </a:extLst>
          </p:cNvPr>
          <p:cNvSpPr txBox="1"/>
          <p:nvPr/>
        </p:nvSpPr>
        <p:spPr>
          <a:xfrm>
            <a:off x="1181437" y="550258"/>
            <a:ext cx="45994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Walter Turncoat"/>
                <a:sym typeface="Walter Turncoat"/>
              </a:rPr>
              <a:t>Identify this Brand using this Video</a:t>
            </a:r>
            <a:endParaRPr lang="en-US" b="1" dirty="0">
              <a:solidFill>
                <a:schemeClr val="dk1"/>
              </a:solidFill>
              <a:latin typeface="Walter Turncoat"/>
              <a:sym typeface="Walter Turncoa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56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6305EB-CE07-BE4A-AA39-3D1D35DBDE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5" name="Picture 4" descr="A picture containing wall, person, indoor, person&#10;&#10;Description automatically generated">
            <a:extLst>
              <a:ext uri="{FF2B5EF4-FFF2-40B4-BE49-F238E27FC236}">
                <a16:creationId xmlns:a16="http://schemas.microsoft.com/office/drawing/2014/main" id="{3E65E55A-81F5-294B-862A-4A6A6612A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895" y="1746227"/>
            <a:ext cx="2916862" cy="2660073"/>
          </a:xfrm>
          <a:prstGeom prst="rect">
            <a:avLst/>
          </a:prstGeom>
        </p:spPr>
      </p:pic>
      <p:pic>
        <p:nvPicPr>
          <p:cNvPr id="7" name="Picture 6" descr="A person with long hair&#10;&#10;Description automatically generated with medium confidence">
            <a:extLst>
              <a:ext uri="{FF2B5EF4-FFF2-40B4-BE49-F238E27FC236}">
                <a16:creationId xmlns:a16="http://schemas.microsoft.com/office/drawing/2014/main" id="{32B4FC71-EA27-8443-8F5C-D15924D1B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0248" y="1669989"/>
            <a:ext cx="2698647" cy="28188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72BC98-05E7-9C41-8BAD-1F075CB21FE8}"/>
              </a:ext>
            </a:extLst>
          </p:cNvPr>
          <p:cNvSpPr txBox="1"/>
          <p:nvPr/>
        </p:nvSpPr>
        <p:spPr>
          <a:xfrm>
            <a:off x="566442" y="979136"/>
            <a:ext cx="41351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Walter Turncoat"/>
                <a:sym typeface="Walter Turncoat"/>
              </a:rPr>
              <a:t>Which product was used to get this Glow!!!?</a:t>
            </a:r>
            <a:endParaRPr lang="en-US" b="1" dirty="0">
              <a:solidFill>
                <a:schemeClr val="dk1"/>
              </a:solidFill>
              <a:latin typeface="Walter Turncoat"/>
              <a:sym typeface="Walter Turncoa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654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22DF20-5F39-F54D-AA5A-8DF382993F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33F66A-A581-9F4B-AE3C-6F35864FFD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07FAC4-2186-514A-A679-49785E0E2140}"/>
              </a:ext>
            </a:extLst>
          </p:cNvPr>
          <p:cNvSpPr txBox="1"/>
          <p:nvPr/>
        </p:nvSpPr>
        <p:spPr>
          <a:xfrm>
            <a:off x="954860" y="679731"/>
            <a:ext cx="5958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FFFFFF"/>
                </a:solidFill>
              </a:rPr>
              <a:t>IDENTIFY THE BRAND USING THE FAMOUS TAGLINE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B7BEA2-6039-E74F-8687-3668C20ACF58}"/>
              </a:ext>
            </a:extLst>
          </p:cNvPr>
          <p:cNvSpPr txBox="1"/>
          <p:nvPr/>
        </p:nvSpPr>
        <p:spPr>
          <a:xfrm>
            <a:off x="1019597" y="1597984"/>
            <a:ext cx="64925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FFFF"/>
                </a:solidFill>
              </a:rPr>
              <a:t>KYA CHALRA HAI??</a:t>
            </a:r>
            <a:br>
              <a:rPr lang="en-IN" sz="2400" b="1" dirty="0">
                <a:solidFill>
                  <a:srgbClr val="FFFFFF"/>
                </a:solidFill>
              </a:rPr>
            </a:br>
            <a:r>
              <a:rPr lang="en-IN" sz="2400" b="1" dirty="0">
                <a:solidFill>
                  <a:srgbClr val="FFFFFF"/>
                </a:solidFill>
              </a:rPr>
              <a:t>KYA CHALRA HAI??</a:t>
            </a:r>
            <a:endParaRPr lang="en-US" sz="2400" dirty="0"/>
          </a:p>
          <a:p>
            <a:r>
              <a:rPr lang="en-IN" sz="2400" b="1" dirty="0">
                <a:solidFill>
                  <a:srgbClr val="FFFFFF"/>
                </a:solidFill>
              </a:rPr>
              <a:t>KYA CHALRA HAI??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3366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3B1D8D-CFD1-9F4A-B401-AB6F8E5D31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09A85C-7064-2940-A935-5D1244DBBA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4" name="video3.mov" descr="video3.mov">
            <a:hlinkClick r:id="" action="ppaction://media"/>
            <a:extLst>
              <a:ext uri="{FF2B5EF4-FFF2-40B4-BE49-F238E27FC236}">
                <a16:creationId xmlns:a16="http://schemas.microsoft.com/office/drawing/2014/main" id="{29DA2279-2D6A-064F-B4BC-0346A74302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7779" y="1374377"/>
            <a:ext cx="6393463" cy="28715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EECE98-DA4C-1049-980B-37151FD42F7A}"/>
              </a:ext>
            </a:extLst>
          </p:cNvPr>
          <p:cNvSpPr txBox="1"/>
          <p:nvPr/>
        </p:nvSpPr>
        <p:spPr>
          <a:xfrm>
            <a:off x="817295" y="593126"/>
            <a:ext cx="43939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Walter Turncoat"/>
                <a:sym typeface="Walter Turncoat"/>
              </a:rPr>
              <a:t>Identify this Brand using this Video</a:t>
            </a:r>
            <a:endParaRPr lang="en-US" b="1" dirty="0">
              <a:solidFill>
                <a:schemeClr val="dk1"/>
              </a:solidFill>
              <a:latin typeface="Walter Turncoat"/>
              <a:sym typeface="Walter Turncoa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95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1DAA19-592F-624E-9473-F6E6FDB490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" name="Picture 4" descr="A group of boys in school uniforms&#10;&#10;Description automatically generated with low confidence">
            <a:extLst>
              <a:ext uri="{FF2B5EF4-FFF2-40B4-BE49-F238E27FC236}">
                <a16:creationId xmlns:a16="http://schemas.microsoft.com/office/drawing/2014/main" id="{8A1F7906-C92C-AC49-9B1D-442597A0D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75" y="2046210"/>
            <a:ext cx="3087749" cy="1886350"/>
          </a:xfrm>
          <a:prstGeom prst="rect">
            <a:avLst/>
          </a:prstGeom>
        </p:spPr>
      </p:pic>
      <p:pic>
        <p:nvPicPr>
          <p:cNvPr id="7" name="Picture 6" descr="A person holding a green apple&#10;&#10;Description automatically generated with medium confidence">
            <a:extLst>
              <a:ext uri="{FF2B5EF4-FFF2-40B4-BE49-F238E27FC236}">
                <a16:creationId xmlns:a16="http://schemas.microsoft.com/office/drawing/2014/main" id="{A9208094-F19E-1940-9434-EDB9009F9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1125" y="1528540"/>
            <a:ext cx="2617067" cy="26408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EB0C0C-1637-064A-B7EB-6DEC7EFB0204}"/>
              </a:ext>
            </a:extLst>
          </p:cNvPr>
          <p:cNvSpPr txBox="1"/>
          <p:nvPr/>
        </p:nvSpPr>
        <p:spPr>
          <a:xfrm>
            <a:off x="1132886" y="367686"/>
            <a:ext cx="251863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Walter Turncoat"/>
                <a:sym typeface="Walter Turncoat"/>
              </a:rPr>
              <a:t>Identify this chocolate add</a:t>
            </a:r>
            <a:endParaRPr lang="en-US" b="1" dirty="0">
              <a:solidFill>
                <a:schemeClr val="dk1"/>
              </a:solidFill>
              <a:latin typeface="Walter Turncoat"/>
              <a:sym typeface="Walter Turncoa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81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01E85D-F3DF-FD48-A9BA-5919493175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4" name="video4.mp4" descr="video4.mp4">
            <a:hlinkClick r:id="" action="ppaction://media"/>
            <a:extLst>
              <a:ext uri="{FF2B5EF4-FFF2-40B4-BE49-F238E27FC236}">
                <a16:creationId xmlns:a16="http://schemas.microsoft.com/office/drawing/2014/main" id="{D8B220AC-40F4-884B-A000-83DB69DF90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960" y="1208543"/>
            <a:ext cx="6350700" cy="32392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082D25-6B8F-5540-A635-FD541039B3ED}"/>
              </a:ext>
            </a:extLst>
          </p:cNvPr>
          <p:cNvSpPr txBox="1"/>
          <p:nvPr/>
        </p:nvSpPr>
        <p:spPr>
          <a:xfrm>
            <a:off x="1221898" y="516045"/>
            <a:ext cx="314220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Walter Turncoat"/>
                <a:sym typeface="Walter Turncoat"/>
              </a:rPr>
              <a:t>Identify The brand using this video</a:t>
            </a:r>
            <a:endParaRPr lang="en-US" b="1" dirty="0">
              <a:solidFill>
                <a:schemeClr val="dk1"/>
              </a:solidFill>
              <a:latin typeface="Walter Turncoat"/>
              <a:sym typeface="Walter Turncoa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055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9A6A1D-0B47-D345-8BCA-1B328CED40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27409C-A46C-FD40-8D5A-BD40AFB77F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4" name="sufexcel.m4a" descr="sufexcel.m4a">
            <a:hlinkClick r:id="" action="ppaction://media"/>
            <a:extLst>
              <a:ext uri="{FF2B5EF4-FFF2-40B4-BE49-F238E27FC236}">
                <a16:creationId xmlns:a16="http://schemas.microsoft.com/office/drawing/2014/main" id="{5BECEEA8-DA24-8B4B-B1A3-A6411DFAF6E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277.1358" end="5167.813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23903" y="2254871"/>
            <a:ext cx="812800" cy="812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C4BCCE-0FF1-5442-9629-C3A15EC3022D}"/>
              </a:ext>
            </a:extLst>
          </p:cNvPr>
          <p:cNvSpPr txBox="1"/>
          <p:nvPr/>
        </p:nvSpPr>
        <p:spPr>
          <a:xfrm>
            <a:off x="1521303" y="1060057"/>
            <a:ext cx="45800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Walter Turncoat"/>
                <a:sym typeface="Walter Turncoat"/>
              </a:rPr>
              <a:t>Identify the product using this Audio</a:t>
            </a:r>
            <a:endParaRPr lang="en-US" b="1" dirty="0">
              <a:solidFill>
                <a:schemeClr val="dk1"/>
              </a:solidFill>
              <a:latin typeface="Walter Turncoat"/>
              <a:sym typeface="Walter Turncoa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991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sric template">
  <a:themeElements>
    <a:clrScheme name="Custom 347">
      <a:dk1>
        <a:srgbClr val="FFFFFF"/>
      </a:dk1>
      <a:lt1>
        <a:srgbClr val="24272E"/>
      </a:lt1>
      <a:dk2>
        <a:srgbClr val="C6C8D6"/>
      </a:dk2>
      <a:lt2>
        <a:srgbClr val="6B707C"/>
      </a:lt2>
      <a:accent1>
        <a:srgbClr val="FFDD41"/>
      </a:accent1>
      <a:accent2>
        <a:srgbClr val="8CE444"/>
      </a:accent2>
      <a:accent3>
        <a:srgbClr val="5FDEF0"/>
      </a:accent3>
      <a:accent4>
        <a:srgbClr val="7598FF"/>
      </a:accent4>
      <a:accent5>
        <a:srgbClr val="BA64E0"/>
      </a:accent5>
      <a:accent6>
        <a:srgbClr val="FF594C"/>
      </a:accent6>
      <a:hlink>
        <a:srgbClr val="CCDB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</TotalTime>
  <Words>117</Words>
  <Application>Microsoft Macintosh PowerPoint</Application>
  <PresentationFormat>On-screen Show (16:9)</PresentationFormat>
  <Paragraphs>42</Paragraphs>
  <Slides>10</Slides>
  <Notes>6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Nunito</vt:lpstr>
      <vt:lpstr>Walter Turncoat</vt:lpstr>
      <vt:lpstr>Calibri</vt:lpstr>
      <vt:lpstr>Arial</vt:lpstr>
      <vt:lpstr>Osric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use</dc:title>
  <dc:creator>Bhatnagar, Deeksha</dc:creator>
  <cp:lastModifiedBy>Gudipati, Sai Anudeep</cp:lastModifiedBy>
  <cp:revision>51</cp:revision>
  <dcterms:modified xsi:type="dcterms:W3CDTF">2021-08-06T12:34:55Z</dcterms:modified>
</cp:coreProperties>
</file>